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D22C1A9-77AE-4B8A-B1F3-BC020A051A99}" type="datetimeFigureOut">
              <a:rPr lang="en-NZ"/>
              <a:pPr>
                <a:defRPr/>
              </a:pPr>
              <a:t>26/02/2014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3F54F2-1C6F-419C-AC8F-130C381D1CD4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25030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9D9272F1-A558-4107-B258-B7309953F84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8009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C8A61DD-404A-4816-8528-EDC326153BB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26351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CE2DC49-26F2-4FC5-B897-27EF588857C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89435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50543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4FC7841-1CAA-4F99-ACA7-5EB0F0B6146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40431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55D94A5-A595-4731-83A1-A69895ED936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56123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6955DCD-FCAC-455F-82DE-303CB929DB9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49691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C19FC06-C464-4A14-8895-24FDF4CE2F9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41765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BEAD3E0-3225-4D83-8FD7-BFBFAA88C69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38396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2515C00-317F-448D-AFC4-19245500A37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83997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5609399-9813-47B7-BC7F-E1CA0DB1DA9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2467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Hallelujah, praise Jehovah,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from the heavens praise his name.</a:t>
            </a:r>
            <a:endParaRPr lang="en-NZ" dirty="0"/>
          </a:p>
          <a:p>
            <a:r>
              <a:rPr lang="en-GB" dirty="0"/>
              <a:t>		Praise Jehovah in the highest,</a:t>
            </a:r>
            <a:endParaRPr lang="en-NZ" dirty="0"/>
          </a:p>
          <a:p>
            <a:r>
              <a:rPr lang="en-GB" dirty="0"/>
              <a:t>		all his angels, praise proclaim.</a:t>
            </a:r>
            <a:endParaRPr lang="en-NZ" dirty="0"/>
          </a:p>
          <a:p>
            <a:r>
              <a:rPr lang="en-GB" dirty="0"/>
              <a:t>	All his hosts, together praise him,</a:t>
            </a:r>
            <a:endParaRPr lang="en-NZ" dirty="0"/>
          </a:p>
          <a:p>
            <a:r>
              <a:rPr lang="en-GB" dirty="0"/>
              <a:t>		sun and moon and stars on high;</a:t>
            </a:r>
            <a:endParaRPr lang="en-NZ" dirty="0"/>
          </a:p>
          <a:p>
            <a:r>
              <a:rPr lang="en-GB" dirty="0"/>
              <a:t>		praise him, O ye </a:t>
            </a:r>
            <a:r>
              <a:rPr lang="en-GB" dirty="0" err="1"/>
              <a:t>heav’ns</a:t>
            </a:r>
            <a:r>
              <a:rPr lang="en-GB" dirty="0"/>
              <a:t> of heavens,</a:t>
            </a:r>
            <a:endParaRPr lang="en-NZ" dirty="0"/>
          </a:p>
          <a:p>
            <a:r>
              <a:rPr lang="en-GB" dirty="0"/>
              <a:t>		and ye floods above the sky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148]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Let them praises give Jehovah,</a:t>
            </a:r>
            <a:endParaRPr lang="en-NZ" i="1" dirty="0"/>
          </a:p>
          <a:p>
            <a:r>
              <a:rPr lang="en-GB" i="1" dirty="0"/>
              <a:t>		for his name alone is high;</a:t>
            </a:r>
            <a:endParaRPr lang="en-NZ" i="1" dirty="0"/>
          </a:p>
          <a:p>
            <a:r>
              <a:rPr lang="en-GB" i="1" dirty="0"/>
              <a:t>	and his glory is exalted,</a:t>
            </a:r>
            <a:endParaRPr lang="en-NZ" i="1" dirty="0"/>
          </a:p>
          <a:p>
            <a:r>
              <a:rPr lang="en-GB" i="1" dirty="0"/>
              <a:t>		and his glory is exalted,</a:t>
            </a:r>
            <a:endParaRPr lang="en-NZ" i="1" dirty="0"/>
          </a:p>
          <a:p>
            <a:r>
              <a:rPr lang="en-GB" i="1" dirty="0"/>
              <a:t>		and his glory is exalted,</a:t>
            </a:r>
            <a:endParaRPr lang="en-NZ" i="1" dirty="0"/>
          </a:p>
          <a:p>
            <a:r>
              <a:rPr lang="en-GB" i="1" dirty="0"/>
              <a:t>	far above the earth and sky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Let them praises give Jehovah,</a:t>
            </a:r>
            <a:endParaRPr lang="en-NZ" dirty="0"/>
          </a:p>
          <a:p>
            <a:r>
              <a:rPr lang="en-GB" dirty="0"/>
              <a:t>		they were made at his command;</a:t>
            </a:r>
            <a:endParaRPr lang="en-NZ" dirty="0"/>
          </a:p>
          <a:p>
            <a:r>
              <a:rPr lang="en-GB" dirty="0"/>
              <a:t>		them forever he established,</a:t>
            </a:r>
            <a:endParaRPr lang="en-NZ" dirty="0"/>
          </a:p>
          <a:p>
            <a:r>
              <a:rPr lang="en-GB" dirty="0"/>
              <a:t>		his decree shall ever stand.</a:t>
            </a:r>
            <a:endParaRPr lang="en-NZ" dirty="0"/>
          </a:p>
          <a:p>
            <a:r>
              <a:rPr lang="en-GB" dirty="0"/>
              <a:t>	From the earth, O praise Jehovah,</a:t>
            </a:r>
            <a:endParaRPr lang="en-NZ" dirty="0"/>
          </a:p>
          <a:p>
            <a:r>
              <a:rPr lang="en-GB" dirty="0"/>
              <a:t>		all ye seas, ye monsters all,</a:t>
            </a:r>
            <a:endParaRPr lang="en-NZ" dirty="0"/>
          </a:p>
          <a:p>
            <a:r>
              <a:rPr lang="en-GB" dirty="0"/>
              <a:t>		fire and hail and snow and vapours,</a:t>
            </a:r>
            <a:endParaRPr lang="en-NZ" dirty="0"/>
          </a:p>
          <a:p>
            <a:r>
              <a:rPr lang="en-GB" dirty="0"/>
              <a:t>		stormy winds that hear his call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5281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Let them praises give Jehovah,</a:t>
            </a:r>
            <a:endParaRPr lang="en-NZ" i="1" dirty="0"/>
          </a:p>
          <a:p>
            <a:r>
              <a:rPr lang="en-GB" i="1" dirty="0"/>
              <a:t>		for his name alone is high;</a:t>
            </a:r>
            <a:endParaRPr lang="en-NZ" i="1" dirty="0"/>
          </a:p>
          <a:p>
            <a:r>
              <a:rPr lang="en-GB" i="1" dirty="0"/>
              <a:t>	and his glory is exalted,</a:t>
            </a:r>
            <a:endParaRPr lang="en-NZ" i="1" dirty="0"/>
          </a:p>
          <a:p>
            <a:r>
              <a:rPr lang="en-GB" i="1" dirty="0"/>
              <a:t>		and his glory is exalted,</a:t>
            </a:r>
            <a:endParaRPr lang="en-NZ" i="1" dirty="0"/>
          </a:p>
          <a:p>
            <a:r>
              <a:rPr lang="en-GB" i="1" dirty="0"/>
              <a:t>		and his glory is exalted,</a:t>
            </a:r>
            <a:endParaRPr lang="en-NZ" i="1" dirty="0"/>
          </a:p>
          <a:p>
            <a:r>
              <a:rPr lang="en-GB" i="1" dirty="0"/>
              <a:t>	far above the earth and sky.</a:t>
            </a:r>
            <a:endParaRPr lang="en-NZ" i="1" dirty="0"/>
          </a:p>
          <a:p>
            <a:pPr eaLnBrk="1" hangingPunct="1"/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07465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All ye fruitful trees and cedars,</a:t>
            </a:r>
            <a:endParaRPr lang="en-NZ" dirty="0"/>
          </a:p>
          <a:p>
            <a:r>
              <a:rPr lang="en-GB" dirty="0"/>
              <a:t>		all ye hills and mountains high,</a:t>
            </a:r>
            <a:endParaRPr lang="en-NZ" dirty="0"/>
          </a:p>
          <a:p>
            <a:r>
              <a:rPr lang="en-GB" dirty="0"/>
              <a:t>		creeping things and beasts and cattle,</a:t>
            </a:r>
            <a:endParaRPr lang="en-NZ" dirty="0"/>
          </a:p>
          <a:p>
            <a:r>
              <a:rPr lang="en-GB" dirty="0"/>
              <a:t>		birds that in the heavens fly,</a:t>
            </a:r>
            <a:endParaRPr lang="en-NZ" dirty="0"/>
          </a:p>
          <a:p>
            <a:r>
              <a:rPr lang="en-GB" dirty="0"/>
              <a:t>	kings of earth and all ye people,</a:t>
            </a:r>
            <a:endParaRPr lang="en-NZ" dirty="0"/>
          </a:p>
          <a:p>
            <a:r>
              <a:rPr lang="en-GB" dirty="0"/>
              <a:t>		princes great, earth’s judges all;</a:t>
            </a:r>
            <a:endParaRPr lang="en-NZ" dirty="0"/>
          </a:p>
          <a:p>
            <a:r>
              <a:rPr lang="en-GB" dirty="0"/>
              <a:t>		praise his name, young men and maidens,</a:t>
            </a:r>
            <a:endParaRPr lang="en-NZ" dirty="0"/>
          </a:p>
          <a:p>
            <a:r>
              <a:rPr lang="en-GB" dirty="0"/>
              <a:t>		aged men, and children small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88848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Let them praises give Jehovah,</a:t>
            </a:r>
            <a:endParaRPr lang="en-NZ" i="1" dirty="0"/>
          </a:p>
          <a:p>
            <a:r>
              <a:rPr lang="en-GB" i="1" dirty="0"/>
              <a:t>		for his name alone is high;</a:t>
            </a:r>
            <a:endParaRPr lang="en-NZ" i="1" dirty="0"/>
          </a:p>
          <a:p>
            <a:r>
              <a:rPr lang="en-GB" i="1" dirty="0"/>
              <a:t>	and his glory is exalted,</a:t>
            </a:r>
            <a:endParaRPr lang="en-NZ" i="1" dirty="0"/>
          </a:p>
          <a:p>
            <a:r>
              <a:rPr lang="en-GB" i="1" dirty="0"/>
              <a:t>		and his glory is exalted,</a:t>
            </a:r>
            <a:endParaRPr lang="en-NZ" i="1" dirty="0"/>
          </a:p>
          <a:p>
            <a:r>
              <a:rPr lang="en-GB" i="1" dirty="0"/>
              <a:t>		and his glory is exalted,</a:t>
            </a:r>
            <a:endParaRPr lang="en-NZ" i="1" dirty="0"/>
          </a:p>
          <a:p>
            <a:r>
              <a:rPr lang="en-GB" i="1" dirty="0"/>
              <a:t>	far above the earth and sky</a:t>
            </a:r>
            <a:r>
              <a:rPr lang="en-GB" i="1" dirty="0" smtClean="0"/>
              <a:t>.</a:t>
            </a:r>
            <a:endParaRPr lang="en-NZ" i="1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148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Psalter Hymnal, 1957</a:t>
            </a:r>
            <a:endParaRPr lang="en-NZ" sz="1000" dirty="0"/>
          </a:p>
          <a:p>
            <a:pPr algn="r"/>
            <a:r>
              <a:rPr lang="en-GB" sz="1000" dirty="0"/>
              <a:t>Tune: William J. Kirkpatrick, 1887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32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2014-02-26T09:03:15Z</dcterms:created>
  <dcterms:modified xsi:type="dcterms:W3CDTF">2014-02-26T09:05:14Z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